
<file path=[Content_Types].xml><?xml version="1.0" encoding="utf-8"?>
<Types xmlns="http://schemas.openxmlformats.org/package/2006/content-types">
  <Default Extension="xml" ContentType="application/vnd.openxmlformats-package.core-properties+xml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38bf9eb9eda440b" /><Relationship Type="http://schemas.openxmlformats.org/officeDocument/2006/relationships/extended-properties" Target="/docProps/app.xml" Id="R401ca31799484cbc" /><Relationship Type="http://schemas.openxmlformats.org/officeDocument/2006/relationships/officeDocument" Target="/ppt/presentation.xml" Id="R1dd0beb3d68c47a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1dc3a95dd8f4d1d"/>
  </p:sldMasterIdLst>
  <p:notesMasterIdLst>
    <p:notesMasterId xmlns:r="http://schemas.openxmlformats.org/officeDocument/2006/relationships" r:id="Rc2787c85795e468d"/>
  </p:notesMasterIdLst>
  <p:sldIdLst>
    <p:sldId xmlns:r="http://schemas.openxmlformats.org/officeDocument/2006/relationships" id="256" r:id="R5012a10759fb45e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6dee23194e24dab" /><Relationship Type="http://schemas.openxmlformats.org/officeDocument/2006/relationships/slideMaster" Target="/ppt/slideMasters/slideMaster1.xml" Id="R81dc3a95dd8f4d1d" /><Relationship Type="http://schemas.openxmlformats.org/officeDocument/2006/relationships/notesMaster" Target="/ppt/notesMasters/notesMaster1.xml" Id="Rc2787c85795e468d" /><Relationship Type="http://schemas.openxmlformats.org/officeDocument/2006/relationships/presProps" Target="/ppt/presProps.xml" Id="R5a9647e87f7a4713" /><Relationship Type="http://schemas.openxmlformats.org/officeDocument/2006/relationships/tableStyles" Target="/ppt/tableStyles.xml" Id="Rc88207258f9c4392" /><Relationship Type="http://schemas.openxmlformats.org/officeDocument/2006/relationships/slide" Target="/ppt/slides/slide1.xml" Id="R5012a10759fb45e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5cbdd12c4a6404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bb390e9ca0948a5" /><Relationship Type="http://schemas.openxmlformats.org/officeDocument/2006/relationships/notesMaster" Target="/ppt/notesMasters/notesMaster1.xml" Id="Rab9320e3a74847a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Author-created educational diagram for https://www.aitaskbytask.com/guides/one-idea-slide-illustration/. Source distinction: authorised scope, proposed action and actual completion evidence are separate. No real external action is represented. Native editable words and relationship labels, not a captured model slide.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401698504984ff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d072c681a344d33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02073e15b164319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8633b52fcf04419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dd074b9648a421d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59930c20ab04899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DED5A71D-5BB5-47F6-BAB9-40C53DD69E6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6C0C4C06-4C81-4508-AF8A-9F657B6AE8C5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9D5E5134-4207-4F39-98B6-92FC411D7525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0136454C-83B5-406B-A47D-5A12F484EDB7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C925C6FC-90F3-4F47-AE58-50A745CCE127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A44E6A88-62FF-4E6E-99DF-3E58628143F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6CDE5618-E91C-480F-BAF5-C375B63A44D0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0D8287C5-AC76-49BB-BBF8-A9F56C97B32C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14886779-B34A-4198-B94A-3F71E1FF0D6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7F941900-477C-48B4-BA27-D218FC5CCC56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e2d6241366c4cf5" /><Relationship Type="http://schemas.openxmlformats.org/officeDocument/2006/relationships/slideLayout" Target="/ppt/slideLayouts/slideLayout1.xml" Id="Rc43471dc179e48ab" /><Relationship Type="http://schemas.openxmlformats.org/officeDocument/2006/relationships/slideLayout" Target="/ppt/slideLayouts/slideLayout2.xml" Id="R2535aa5b0dbf4011" /><Relationship Type="http://schemas.openxmlformats.org/officeDocument/2006/relationships/slideLayout" Target="/ppt/slideLayouts/slideLayout3.xml" Id="R3ad60785bd3146a7" /><Relationship Type="http://schemas.openxmlformats.org/officeDocument/2006/relationships/slideLayout" Target="/ppt/slideLayouts/slideLayout4.xml" Id="R519b14e49bb8432b" /><Relationship Type="http://schemas.openxmlformats.org/officeDocument/2006/relationships/slideLayout" Target="/ppt/slideLayouts/slideLayout5.xml" Id="Rae5e04ab0bd54818" /><Relationship Type="http://schemas.openxmlformats.org/officeDocument/2006/relationships/slideLayout" Target="/ppt/slideLayouts/slideLayout6.xml" Id="Rd6fed37aa4a3411a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43471dc179e48ab"/>
    <p:sldLayoutId xmlns:r="http://schemas.openxmlformats.org/officeDocument/2006/relationships" id="2147483650" r:id="R2535aa5b0dbf4011"/>
    <p:sldLayoutId xmlns:r="http://schemas.openxmlformats.org/officeDocument/2006/relationships" id="2147483651" r:id="R3ad60785bd3146a7"/>
    <p:sldLayoutId xmlns:r="http://schemas.openxmlformats.org/officeDocument/2006/relationships" id="2147483652" r:id="R519b14e49bb8432b"/>
    <p:sldLayoutId xmlns:r="http://schemas.openxmlformats.org/officeDocument/2006/relationships" id="2147483653" r:id="Rae5e04ab0bd54818"/>
    <p:sldLayoutId xmlns:r="http://schemas.openxmlformats.org/officeDocument/2006/relationships" id="2147483654" r:id="Rd6fed37aa4a3411a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f21b10246084626" /><Relationship Type="http://schemas.openxmlformats.org/officeDocument/2006/relationships/notesSlide" Target="/ppt/notesSlides/notesSlide1.xml" Id="R3728a8ef50614aa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EEF5E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title">
            <a:extLst xmlns:a="http://schemas.openxmlformats.org/drawingml/2006/main">
              <a:ext uri="{FF2B5EF4-FFF2-40B4-BE49-F238E27FC236}">
                <a16:creationId xmlns:a16="http://schemas.microsoft.com/office/drawing/2014/main" id="{EB8BE189-7CA9-4EE8-B44E-200001CCA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3400"/>
            <a:ext cx="108204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/>
          <a:lstStyle xmlns:a="http://schemas.openxmlformats.org/drawingml/2006/main">
            <a:defPPr algn="l">
              <a:defRPr sz="450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defPPr>
          </a:lstStyle>
          <a:p xmlns:a="http://schemas.openxmlformats.org/drawingml/2006/main">
            <a:pPr algn="l">
              <a:defRPr sz="450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pPr>
            <a:r>
              <a:rPr sz="450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rPr>
              <a:t>Permission and completion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7CF17F3-0E6F-43FE-9513-A3A7C3498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724025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9050">
            <a:solidFill>
              <a:srgbClr val="0A5754"/>
            </a:solidFill>
            <a:prstDash val="solid"/>
          </a:ln>
        </p:spPr>
      </p:sp>
      <p:sp>
        <p:nvSpPr>
          <p:cNvPr id="3" name="scope-label">
            <a:extLst xmlns:a="http://schemas.openxmlformats.org/drawingml/2006/main">
              <a:ext uri="{FF2B5EF4-FFF2-40B4-BE49-F238E27FC236}">
                <a16:creationId xmlns:a16="http://schemas.microsoft.com/office/drawing/2014/main" id="{BED99255-A22E-432C-A936-3CBA568BC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314575"/>
            <a:ext cx="30480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/>
          <a:lstStyle xmlns:a="http://schemas.openxmlformats.org/drawingml/2006/main">
            <a:defPPr algn="l">
              <a:defRPr sz="285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defPPr>
          </a:lstStyle>
          <a:p xmlns:a="http://schemas.openxmlformats.org/drawingml/2006/main">
            <a:pPr algn="l">
              <a:defRPr sz="285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pPr>
            <a:r>
              <a:rPr sz="285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rPr>
              <a:t>Authorised scope</a:t>
            </a:r>
          </a:p>
        </p:txBody>
      </p:sp>
      <p:sp>
        <p:nvSpPr>
          <p:cNvPr id="4" name="scope-body">
            <a:extLst xmlns:a="http://schemas.openxmlformats.org/drawingml/2006/main">
              <a:ext uri="{FF2B5EF4-FFF2-40B4-BE49-F238E27FC236}">
                <a16:creationId xmlns:a16="http://schemas.microsoft.com/office/drawing/2014/main" id="{C71576FA-46A3-474E-B891-233F74B246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952750"/>
            <a:ext cx="3048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/>
          <a:lstStyle xmlns:a="http://schemas.openxmlformats.org/drawingml/2006/main">
            <a:defPPr algn="l">
              <a:defRPr sz="2250" b="0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defPPr>
          </a:lstStyle>
          <a:p xmlns:a="http://schemas.openxmlformats.org/drawingml/2006/main">
            <a:pPr algn="l">
              <a:defRPr sz="2250" b="0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pPr>
            <a:r>
              <a:rPr sz="2250" b="0">
                <a:solidFill>
                  <a:srgbClr val="123E38"/>
                </a:solidFill>
                <a:latin typeface="Helvetica Neue"/>
                <a:ea typeface="Helvetica Neue"/>
                <a:cs typeface="Helvetica Neue"/>
              </a:rPr>
              <a:t>What may be done</a:t>
            </a:r>
          </a:p>
        </p:txBody>
      </p:sp>
      <p:sp>
        <p:nvSpPr>
          <p:cNvPr id="5" name="proposal-label">
            <a:extLst xmlns:a="http://schemas.openxmlformats.org/drawingml/2006/main">
              <a:ext uri="{FF2B5EF4-FFF2-40B4-BE49-F238E27FC236}">
                <a16:creationId xmlns:a16="http://schemas.microsoft.com/office/drawing/2014/main" id="{53F20FA4-8D6C-4BC6-9BFF-5F17A1F48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314575"/>
            <a:ext cx="314325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/>
          <a:lstStyle xmlns:a="http://schemas.openxmlformats.org/drawingml/2006/main">
            <a:defPPr algn="l">
              <a:defRPr sz="285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defPPr>
          </a:lstStyle>
          <a:p xmlns:a="http://schemas.openxmlformats.org/drawingml/2006/main">
            <a:pPr algn="l">
              <a:defRPr sz="285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pPr>
            <a:r>
              <a:rPr sz="285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rPr>
              <a:t>Proposed action</a:t>
            </a:r>
          </a:p>
        </p:txBody>
      </p:sp>
      <p:sp>
        <p:nvSpPr>
          <p:cNvPr id="6" name="proposal-body">
            <a:extLst xmlns:a="http://schemas.openxmlformats.org/drawingml/2006/main">
              <a:ext uri="{FF2B5EF4-FFF2-40B4-BE49-F238E27FC236}">
                <a16:creationId xmlns:a16="http://schemas.microsoft.com/office/drawing/2014/main" id="{480D4AE6-6828-4072-9BCC-8177A60BF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952750"/>
            <a:ext cx="31432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/>
          <a:lstStyle xmlns:a="http://schemas.openxmlformats.org/drawingml/2006/main">
            <a:defPPr algn="l">
              <a:defRPr sz="2250" b="0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defPPr>
          </a:lstStyle>
          <a:p xmlns:a="http://schemas.openxmlformats.org/drawingml/2006/main">
            <a:pPr algn="l">
              <a:defRPr sz="2250" b="0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pPr>
            <a:r>
              <a:rPr sz="2250" b="0">
                <a:solidFill>
                  <a:srgbClr val="123E38"/>
                </a:solidFill>
                <a:latin typeface="Helvetica Neue"/>
                <a:ea typeface="Helvetica Neue"/>
                <a:cs typeface="Helvetica Neue"/>
              </a:rPr>
              <a:t>What is planned</a:t>
            </a:r>
          </a:p>
        </p:txBody>
      </p:sp>
      <p:sp>
        <p:nvSpPr>
          <p:cNvPr id="7" name="receipt-label">
            <a:extLst xmlns:a="http://schemas.openxmlformats.org/drawingml/2006/main">
              <a:ext uri="{FF2B5EF4-FFF2-40B4-BE49-F238E27FC236}">
                <a16:creationId xmlns:a16="http://schemas.microsoft.com/office/drawing/2014/main" id="{3B71EEB2-C5DC-4EAA-BA69-6C6B84903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314575"/>
            <a:ext cx="33528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/>
          <a:lstStyle xmlns:a="http://schemas.openxmlformats.org/drawingml/2006/main">
            <a:defPPr algn="l">
              <a:defRPr sz="285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defPPr>
          </a:lstStyle>
          <a:p xmlns:a="http://schemas.openxmlformats.org/drawingml/2006/main">
            <a:pPr algn="l">
              <a:defRPr sz="285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pPr>
            <a:r>
              <a:rPr sz="285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rPr>
              <a:t>Completion receipt</a:t>
            </a:r>
          </a:p>
        </p:txBody>
      </p:sp>
      <p:sp>
        <p:nvSpPr>
          <p:cNvPr id="8" name="receipt-body">
            <a:extLst xmlns:a="http://schemas.openxmlformats.org/drawingml/2006/main">
              <a:ext uri="{FF2B5EF4-FFF2-40B4-BE49-F238E27FC236}">
                <a16:creationId xmlns:a16="http://schemas.microsoft.com/office/drawing/2014/main" id="{220E279A-7ED9-4349-9F86-AA3589CE83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952750"/>
            <a:ext cx="33528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/>
          <a:lstStyle xmlns:a="http://schemas.openxmlformats.org/drawingml/2006/main">
            <a:defPPr algn="l">
              <a:defRPr sz="2250" b="0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defPPr>
          </a:lstStyle>
          <a:p xmlns:a="http://schemas.openxmlformats.org/drawingml/2006/main">
            <a:pPr algn="l">
              <a:defRPr sz="2250" b="0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pPr>
            <a:r>
              <a:rPr sz="2250" b="0">
                <a:solidFill>
                  <a:srgbClr val="123E38"/>
                </a:solidFill>
                <a:latin typeface="Helvetica Neue"/>
                <a:ea typeface="Helvetica Neue"/>
                <a:cs typeface="Helvetica Neue"/>
              </a:rPr>
              <a:t>What actually happened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E6CCACD-8ABC-4257-8D53-B05533702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038600"/>
            <a:ext cx="30480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66675">
            <a:solidFill>
              <a:srgbClr val="0A5754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D7FF674-9A5F-48E2-AAA3-01F8AED31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038600"/>
            <a:ext cx="314325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66675">
            <a:solidFill>
              <a:srgbClr val="0A5754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0055B3B-8180-4E9B-B595-95CAF90EDA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4038600"/>
            <a:ext cx="335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66675">
            <a:solidFill>
              <a:srgbClr val="B6DA45"/>
            </a:solidFill>
            <a:prstDash val="solid"/>
          </a:ln>
        </p:spPr>
      </p:sp>
      <p:sp>
        <p:nvSpPr>
          <p:cNvPr id="12" name="distinction">
            <a:extLst xmlns:a="http://schemas.openxmlformats.org/drawingml/2006/main">
              <a:ext uri="{FF2B5EF4-FFF2-40B4-BE49-F238E27FC236}">
                <a16:creationId xmlns:a16="http://schemas.microsoft.com/office/drawing/2014/main" id="{492AF389-D2E7-4E2C-9216-19BD880DE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572000"/>
            <a:ext cx="108204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/>
          <a:lstStyle xmlns:a="http://schemas.openxmlformats.org/drawingml/2006/main">
            <a:defPPr algn="l">
              <a:defRPr sz="285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defPPr>
          </a:lstStyle>
          <a:p xmlns:a="http://schemas.openxmlformats.org/drawingml/2006/main">
            <a:pPr algn="l">
              <a:defRPr sz="285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pPr>
            <a:r>
              <a:rPr sz="2850" b="1">
                <a:solidFill>
                  <a:srgbClr val="123E38"/>
                </a:solidFill>
                <a:latin typeface="Helvetica Neue"/>
                <a:ea typeface="Helvetica Neue"/>
                <a:cs typeface="Helvetica Neue"/>
              </a:rPr>
              <a:t>Permission does not prove that an action completed.</a:t>
            </a:r>
          </a:p>
        </p:txBody>
      </p:sp>
      <p:sp>
        <p:nvSpPr>
          <p:cNvPr id="13" name="qualification">
            <a:extLst xmlns:a="http://schemas.openxmlformats.org/drawingml/2006/main">
              <a:ext uri="{FF2B5EF4-FFF2-40B4-BE49-F238E27FC236}">
                <a16:creationId xmlns:a16="http://schemas.microsoft.com/office/drawing/2014/main" id="{5721ED88-1C3A-487B-B292-A1B6860CB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72100"/>
            <a:ext cx="108204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 anchor="ctr"/>
          <a:lstStyle xmlns:a="http://schemas.openxmlformats.org/drawingml/2006/main">
            <a:defPPr algn="l">
              <a:defRPr sz="2175" b="0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defPPr>
          </a:lstStyle>
          <a:p xmlns:a="http://schemas.openxmlformats.org/drawingml/2006/main">
            <a:pPr algn="l">
              <a:defRPr sz="2175" b="0">
                <a:solidFill>
                  <a:srgbClr val="123E38"/>
                </a:solidFill>
                <a:latin typeface="Helvetica Neue"/>
                <a:ea typeface="Helvetica Neue"/>
                <a:cs typeface="Helvetica Neue"/>
              </a:defRPr>
            </a:pPr>
            <a:r>
              <a:rPr sz="2175" b="0">
                <a:solidFill>
                  <a:srgbClr val="123E38"/>
                </a:solidFill>
                <a:latin typeface="Helvetica Neue"/>
                <a:ea typeface="Helvetica Neue"/>
                <a:cs typeface="Helvetica Neue"/>
              </a:rPr>
              <a:t>Illustrative states. Keep an absent receipt unresolved.</a:t>
            </a:r>
          </a:p>
        </p:txBody>
      </p:sp>
    </p:spTree>
    <p:extLst>
      <p:ext uri="{BB962C8B-B14F-4D97-AF65-F5344CB8AC3E}">
        <p14:creationId xmlns:p14="http://schemas.microsoft.com/office/powerpoint/2010/main" val="212756283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2026-10-09T15:42:13.2030000Z</dcterms:created>
  <dcterms:modified xsi:type="dcterms:W3CDTF">2026-10-09T15:42:13.2030000Z</dcterms:modified>
</coreProperties>
</file>